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8"/>
  </p:notes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! Series" initials="G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5" autoAdjust="0"/>
  </p:normalViewPr>
  <p:slideViewPr>
    <p:cSldViewPr>
      <p:cViewPr>
        <p:scale>
          <a:sx n="55" d="100"/>
          <a:sy n="55" d="100"/>
        </p:scale>
        <p:origin x="-93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0D77F-C594-4D78-8C02-25F6228200B6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4CD8D-E92F-49B2-BCF1-F9FFDED65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CD8D-E92F-49B2-BCF1-F9FFDED65A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 volcanic activity at the national park site</a:t>
            </a:r>
            <a:r>
              <a:rPr lang="en-US" baseline="0" dirty="0" smtClean="0"/>
              <a:t> may result in changes to the tour itinerary.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4CD8D-E92F-49B2-BCF1-F9FFDED65A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  <a:defRPr/>
            </a:lvl1pPr>
            <a:lvl2pPr>
              <a:buClrTx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D930552-695E-4D5D-A9A3-F5443E3D3AF5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B92A0F-91AF-4ECF-A21C-6A3BCC77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3VdwRRtMuN9oWYRkuD/h0dFZOwvLixFBxzqX5YTtqvQ=-~3hlfS8TXW7DCbCgdExktv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PK4Y7Ir6MFmwC/qVgL3JTk2W/ZDBSJDpl3sCdweUZM=-~omQbLwgNRRHsF5D80j0lGw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Experience </a:t>
            </a:r>
            <a:r>
              <a:rPr lang="en-US" dirty="0" smtClean="0"/>
              <a:t>Kilauea</a:t>
            </a:r>
            <a:endParaRPr lang="en-US" dirty="0"/>
          </a:p>
        </p:txBody>
      </p:sp>
      <p:sp>
        <p:nvSpPr>
          <p:cNvPr id="3" name="Subtitle 2" descr="YZ65AyWexbL3iH+xTYFP0pudooPo5jTZI+iixoQ37Jo=-~Ggu+SfFWzIIR5R30Bore+g==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Big Island’s Most Majestic Sight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o2fbH85fT9GdBi7ZuY4Vobd8P2Z60g8TR34Mn25apm8=-~z9RHNjfF7s1x2wqX/tDQT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p9SMF4HJsRK5JRvIA42HP3HiULPZ/agnGLPw95h/Ug=-~kqdicQon7xqBMcdG85ksEg=="/>
          <p:cNvSpPr>
            <a:spLocks noGrp="1"/>
          </p:cNvSpPr>
          <p:nvPr>
            <p:ph type="title"/>
          </p:nvPr>
        </p:nvSpPr>
        <p:spPr>
          <a:xfrm>
            <a:off x="228600" y="0"/>
            <a:ext cx="2523744" cy="1435608"/>
          </a:xfrm>
        </p:spPr>
        <p:txBody>
          <a:bodyPr>
            <a:noAutofit/>
          </a:bodyPr>
          <a:lstStyle/>
          <a:p>
            <a:r>
              <a:rPr lang="en-US" sz="2600" b="1" i="1" dirty="0" smtClean="0"/>
              <a:t>Hawaii Volcanoes National Park </a:t>
            </a:r>
            <a:endParaRPr lang="en-US" sz="2600" b="1" i="1" dirty="0"/>
          </a:p>
        </p:txBody>
      </p:sp>
      <p:sp>
        <p:nvSpPr>
          <p:cNvPr id="3" name="Text Placeholder 2" descr="rrINWEEMkD/M3eVd5uHt5AwVbjTmaIUXPmEQmFIgTN0=-~mei15u07PvjioFm6g72i5w==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i="1" dirty="0" smtClean="0"/>
              <a:t>Witness the forces of nature at their strongest and be inspired to learn about Hawaii’s geology, culture, and natural history.</a:t>
            </a:r>
            <a:endParaRPr lang="en-US" sz="2000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25" y="1802209"/>
            <a:ext cx="5921375" cy="44410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PkbkbMMBp/hIMgGkBimDwwlJt9yMElu+H4M2CA6P30I=-~RwjtgHn2YfYC+WsyvcWRY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HLMDL+x99Kss+FlPmz+o0xjR5LoV4SZ4f98Z1A2smwk=-~ZGX0zKrLIRggxN/jKHtOo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Kilauea </a:t>
            </a:r>
            <a:r>
              <a:rPr lang="en-US" dirty="0" smtClean="0"/>
              <a:t>Tour Information</a:t>
            </a:r>
            <a:endParaRPr lang="en-US" dirty="0"/>
          </a:p>
        </p:txBody>
      </p:sp>
      <p:sp>
        <p:nvSpPr>
          <p:cNvPr id="3" name="Content Placeholder 2" descr="bz7lFujqE19DerSXj/MpYF4ZC+7A6wKYdvTSridiVww=-~yLG5KX805CO5uSmFKfLSJw==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The tour will take you as close to the lava flows as </a:t>
            </a:r>
            <a:r>
              <a:rPr lang="en-US" dirty="0" smtClean="0"/>
              <a:t>allowed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Tour precautions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Wear sturdy, covered shoes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dirty="0" smtClean="0"/>
              <a:t>Expect uneven </a:t>
            </a:r>
            <a:r>
              <a:rPr lang="en-US" dirty="0" err="1" smtClean="0"/>
              <a:t>terain</a:t>
            </a:r>
            <a:endParaRPr lang="en-US" dirty="0" smtClean="0"/>
          </a:p>
          <a:p>
            <a:pPr lvl="1">
              <a:buClr>
                <a:schemeClr val="accent2"/>
              </a:buClr>
            </a:pPr>
            <a:r>
              <a:rPr lang="en-US" dirty="0" smtClean="0"/>
              <a:t>You will hike with trained guides to the edge of a 2,000 degree molten lava flow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NNpM+hZBqV2ADL/cfJInCrwPx1YYqw6S7O1nuLbXqw8=-~ZtrPhI05q0yFHqw7HhiBP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2BCDgc0yEefhQMf7Q5Y4fKvSpvdX+YDbuolzFCu7agc=-~JiKISAXO6QjXsg8fc/nwuw==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the smoldering remains of Kilauea</a:t>
            </a:r>
            <a:endParaRPr lang="en-US" dirty="0"/>
          </a:p>
        </p:txBody>
      </p:sp>
      <p:pic>
        <p:nvPicPr>
          <p:cNvPr id="7" name="Picture Placeholder 6" descr="GG6Sk2iXwddtYEVHlNCiDcx+0tpvb8S9aQUqkFJr8Ig=-~uJJqnfv0+MFBYuM+Wl/urw==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 descr="QRyTDMnTocM6usHyCdNOR+ZAJCFUC3gockT8W9jczUw=-~eYosjI9ioFxYNvVApkoXkQ==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1600" dirty="0" smtClean="0">
                <a:latin typeface="Arial Black" pitchFamily="34" charset="0"/>
              </a:rPr>
              <a:t>Drive through miles of black molten lava and into Volcanoes National Park where you will experience the sight and smell of the volcano crater.</a:t>
            </a:r>
            <a:endParaRPr lang="en-US" sz="1600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O7frBsPIjHR+FaiQ0Mw1tI7Kcd3jONTqpgR4petb638=-~DmEBMEBx0d4dxfIw/+E9g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gmxWoKmDJ9s43MLUA9n2PttyTwEVayM61wBVM+hhjQ=-~dhPiVk1uLm2Jc4+k0pSDHw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Kilauea Volcano Tour</a:t>
            </a:r>
            <a:endParaRPr lang="en-US" dirty="0"/>
          </a:p>
        </p:txBody>
      </p:sp>
      <p:sp>
        <p:nvSpPr>
          <p:cNvPr id="3" name="Text Placeholder 2" descr="gauSZ+sKcuJNlXKFf8C3RTE3/2lCTtk2/grl/5uYJwE=-~vmbsmXKccZKvWFwIrzrmwQ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Contact </a:t>
            </a:r>
            <a:r>
              <a:rPr lang="en-US" dirty="0" err="1" smtClean="0"/>
              <a:t>Lehua</a:t>
            </a:r>
            <a:r>
              <a:rPr lang="en-US" dirty="0" smtClean="0"/>
              <a:t> Hawaiian Adventures  for additional information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d"/>
      </p:transition>
    </mc:Choice>
    <mc:Fallback>
      <p:transition spd="slow">
        <p:pull dir="d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Kcs0YpesBOivysvgkqOqSmTVCutVdKMBFyqC+0uFQZI=-~1vnXGE7YN1FMz30aD4qEAg==</id>
</project>
</file>

<file path=customXml/itemProps1.xml><?xml version="1.0" encoding="utf-8"?>
<ds:datastoreItem xmlns:ds="http://schemas.openxmlformats.org/officeDocument/2006/customXml" ds:itemID="{08A5952F-6E4D-43BB-BF18-6E785B1D0A3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148</TotalTime>
  <Words>137</Words>
  <Application>Microsoft Office PowerPoint</Application>
  <PresentationFormat>On-screen Show (4:3)</PresentationFormat>
  <Paragraphs>17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Experience Kilauea</vt:lpstr>
      <vt:lpstr>Hawaii Volcanoes National Park </vt:lpstr>
      <vt:lpstr>Kilauea Tour Information</vt:lpstr>
      <vt:lpstr>Visit the smoldering remains of Kilauea</vt:lpstr>
      <vt:lpstr>Kilauea Volcano Tour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 Kilauea</dc:title>
  <dc:subject>PPT001</dc:subject>
  <dc:creator>GO! Series</dc:creator>
  <cp:lastModifiedBy>A</cp:lastModifiedBy>
  <cp:revision>20</cp:revision>
  <dcterms:created xsi:type="dcterms:W3CDTF">2008-12-30T22:00:56Z</dcterms:created>
  <dcterms:modified xsi:type="dcterms:W3CDTF">2012-11-11T00:37:31Z</dcterms:modified>
</cp:coreProperties>
</file>